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DB05"/>
    <a:srgbClr val="F4EE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2" autoAdjust="0"/>
    <p:restoredTop sz="94660"/>
  </p:normalViewPr>
  <p:slideViewPr>
    <p:cSldViewPr>
      <p:cViewPr varScale="1">
        <p:scale>
          <a:sx n="82" d="100"/>
          <a:sy n="82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A5A3D-66F0-49F1-A825-F3EC0D051D42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E3EF66-8249-40F7-BFBA-DC6C8EA09C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4216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3EF66-8249-40F7-BFBA-DC6C8EA09C1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7574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3EF66-8249-40F7-BFBA-DC6C8EA09C1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7574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3EF66-8249-40F7-BFBA-DC6C8EA09C1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7574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3EF66-8249-40F7-BFBA-DC6C8EA09C1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7574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3EF66-8249-40F7-BFBA-DC6C8EA09C1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7574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3EF66-8249-40F7-BFBA-DC6C8EA09C1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75742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3EF66-8249-40F7-BFBA-DC6C8EA09C1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7574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B0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BCOC\Desktop\Punch%20Teacher%20Clip.wmv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BCOC\Desktop\millennials_show_us_what_old_looks_like_youtube.wmv" TargetMode="Externa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57300"/>
            <a:ext cx="7772400" cy="4343400"/>
          </a:xfrm>
        </p:spPr>
        <p:txBody>
          <a:bodyPr>
            <a:noAutofit/>
          </a:bodyPr>
          <a:lstStyle/>
          <a:p>
            <a:r>
              <a:rPr lang="en-US" sz="1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  <a:t>Show </a:t>
            </a:r>
            <a:br>
              <a:rPr lang="en-US" sz="1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</a:br>
            <a:r>
              <a:rPr lang="en-US" sz="1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  <a:t>Honor</a:t>
            </a:r>
            <a:endParaRPr lang="en-US" sz="1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ba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5547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8458200" cy="5410200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  <a:t>Exasperate  :  </a:t>
            </a:r>
            <a:b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</a:br>
            <a:r>
              <a:rPr lang="en-US" sz="7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  <a:t>parogizo</a:t>
            </a: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  <a:t/>
            </a:r>
            <a:b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</a:b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  <a:t/>
            </a:r>
            <a:b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</a:b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  <a:t>provoke  to  anger</a:t>
            </a:r>
            <a:endParaRPr lang="en-US" sz="54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ba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830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unch Teacher Clip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24232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751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257300"/>
            <a:ext cx="8001000" cy="43434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  <a:t>Showing  honor  should  not  </a:t>
            </a:r>
            <a:b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</a:b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  <a:t>be  equal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ba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2884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  <a:t>Romans  12:10  (HCSB)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bas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Show family affection to one another with brotherly love. Outdo one another in showing honor.</a:t>
            </a:r>
          </a:p>
        </p:txBody>
      </p:sp>
    </p:spTree>
    <p:extLst>
      <p:ext uri="{BB962C8B-B14F-4D97-AF65-F5344CB8AC3E}">
        <p14:creationId xmlns:p14="http://schemas.microsoft.com/office/powerpoint/2010/main" xmlns="" val="1963214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  <a:t>Matthew  27:9  (</a:t>
            </a:r>
            <a:r>
              <a:rPr lang="en-US" sz="6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  <a:t>niv</a:t>
            </a: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  <a:t>)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bas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Thirty pieces of silver [was] the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price set 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on him by the people of Israel.</a:t>
            </a:r>
          </a:p>
        </p:txBody>
      </p:sp>
    </p:spTree>
    <p:extLst>
      <p:ext uri="{BB962C8B-B14F-4D97-AF65-F5344CB8AC3E}">
        <p14:creationId xmlns:p14="http://schemas.microsoft.com/office/powerpoint/2010/main" xmlns="" val="3570308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57300"/>
            <a:ext cx="7772400" cy="4343400"/>
          </a:xfrm>
        </p:spPr>
        <p:txBody>
          <a:bodyPr>
            <a:noAutofit/>
          </a:bodyPr>
          <a:lstStyle/>
          <a:p>
            <a:r>
              <a:rPr lang="en-US" sz="1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  <a:t>Show </a:t>
            </a:r>
            <a:br>
              <a:rPr lang="en-US" sz="1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</a:br>
            <a:r>
              <a:rPr lang="en-US" sz="1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  <a:t>Honor</a:t>
            </a:r>
            <a:endParaRPr lang="en-US" sz="1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ba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7647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257300"/>
            <a:ext cx="8001000" cy="43434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  <a:t>Those  who  </a:t>
            </a:r>
            <a:b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</a:b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  <a:t>value  the  aged  value  the  future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ba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9508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  <a:t>Ephesians  6:2-3  (NIV)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bas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000" b="1" baseline="30000" dirty="0"/>
              <a:t>2</a:t>
            </a:r>
            <a:r>
              <a:rPr lang="en-US" sz="4000" b="1" dirty="0"/>
              <a:t> “Honor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/>
              <a:t>your father and mother”—which is the first commandment with a promise— </a:t>
            </a:r>
            <a:r>
              <a:rPr lang="en-US" sz="4000" b="1" baseline="30000" dirty="0"/>
              <a:t>3</a:t>
            </a:r>
            <a:r>
              <a:rPr lang="en-US" sz="4000" b="1" dirty="0"/>
              <a:t> “so that it may go well with you and that you may enjoy long life on the earth.”</a:t>
            </a:r>
          </a:p>
        </p:txBody>
      </p:sp>
    </p:spTree>
    <p:extLst>
      <p:ext uri="{BB962C8B-B14F-4D97-AF65-F5344CB8AC3E}">
        <p14:creationId xmlns:p14="http://schemas.microsoft.com/office/powerpoint/2010/main" xmlns="" val="2950862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8458200" cy="5410200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  <a:t>Honor</a:t>
            </a:r>
            <a:r>
              <a:rPr lang="en-US" sz="7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  <a:t>  </a:t>
            </a: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  <a:t>:  </a:t>
            </a:r>
            <a:r>
              <a:rPr lang="en-US" sz="7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  <a:t>Timao</a:t>
            </a: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  <a:t/>
            </a:r>
            <a:b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</a:b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  <a:t/>
            </a:r>
            <a:b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</a:b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  <a:t>To  Value </a:t>
            </a:r>
            <a:b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</a:b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  <a:t>or  </a:t>
            </a:r>
            <a:b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</a:b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  <a:t>to  Set  a  price</a:t>
            </a:r>
            <a:endParaRPr lang="en-US" sz="54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ba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49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057400"/>
            <a:ext cx="8458200" cy="8382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  <a:t>The  “</a:t>
            </a:r>
            <a:r>
              <a:rPr lang="en-US" sz="4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  <a:t>timao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  <a:t>”  of  an  </a:t>
            </a:r>
            <a:r>
              <a:rPr lang="en-US" sz="4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  <a:t>iphone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bas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900" y="3207603"/>
            <a:ext cx="845820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  <a:t>The  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  <a:t>“</a:t>
            </a:r>
            <a:r>
              <a:rPr lang="en-US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  <a:t>Timao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  <a:t>”  of  a  movie 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  <a:t>ticket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bas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" y="4350603"/>
            <a:ext cx="845820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  <a:t>The  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  <a:t>“</a:t>
            </a:r>
            <a:r>
              <a:rPr lang="en-US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  <a:t>Timao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  <a:t>”  of 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  <a:t>Your Parents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ba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4900" y="457200"/>
            <a:ext cx="69342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bas" pitchFamily="2" charset="0"/>
              </a:rPr>
              <a:t>Set  the  price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Beba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1138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illennials_show_us_what_old_looks_like_youtube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76200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59057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854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  <a:t>Proverbs  20:29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bas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/>
              <a:t>The glory of young men is their strength, gray hair the splendor of the old.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581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  <a:t>Proverbs  16:21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bas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64820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/>
              <a:t>Gray hair is a crown of splendor; it is attained in the way of righteousness.</a:t>
            </a:r>
          </a:p>
        </p:txBody>
      </p:sp>
    </p:spTree>
    <p:extLst>
      <p:ext uri="{BB962C8B-B14F-4D97-AF65-F5344CB8AC3E}">
        <p14:creationId xmlns:p14="http://schemas.microsoft.com/office/powerpoint/2010/main" xmlns="" val="3816687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257300"/>
            <a:ext cx="8001000" cy="43434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  <a:t>Those  who  </a:t>
            </a:r>
            <a:b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</a:b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  <a:t>value  the  aged  value  the  future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ba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879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" pitchFamily="2" charset="0"/>
              </a:rPr>
              <a:t>Ephesians  6:4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bas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Fathers, do not </a:t>
            </a:r>
            <a:r>
              <a:rPr lang="en-US" sz="4800" b="1" dirty="0"/>
              <a:t>exasperate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your children; instead, bring them up in the training and instruction of the Lord.</a:t>
            </a:r>
          </a:p>
        </p:txBody>
      </p:sp>
    </p:spTree>
    <p:extLst>
      <p:ext uri="{BB962C8B-B14F-4D97-AF65-F5344CB8AC3E}">
        <p14:creationId xmlns:p14="http://schemas.microsoft.com/office/powerpoint/2010/main" xmlns="" val="3089051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197</Words>
  <Application>Microsoft Office PowerPoint</Application>
  <PresentationFormat>On-screen Show (4:3)</PresentationFormat>
  <Paragraphs>30</Paragraphs>
  <Slides>15</Slides>
  <Notes>7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Show  Honor</vt:lpstr>
      <vt:lpstr>Those  who   value  the  aged  value  the  future</vt:lpstr>
      <vt:lpstr>Ephesians  6:2-3  (NIV)</vt:lpstr>
      <vt:lpstr>Honor  :  Timao  To  Value  or   to  Set  a  price</vt:lpstr>
      <vt:lpstr>The  “timao”  of  an  iphone</vt:lpstr>
      <vt:lpstr>Slide 6</vt:lpstr>
      <vt:lpstr>Proverbs  20:29</vt:lpstr>
      <vt:lpstr>Those  who   value  the  aged  value  the  future</vt:lpstr>
      <vt:lpstr>Ephesians  6:4</vt:lpstr>
      <vt:lpstr>Exasperate  :   parogizo  provoke  to  anger</vt:lpstr>
      <vt:lpstr>Slide 11</vt:lpstr>
      <vt:lpstr>Showing  honor  should  not   be  equal</vt:lpstr>
      <vt:lpstr>Romans  12:10  (HCSB)</vt:lpstr>
      <vt:lpstr>Matthew  27:9  (niv)</vt:lpstr>
      <vt:lpstr>Show  Honor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Show  Honor</dc:title>
  <dc:creator>Donatello</dc:creator>
  <cp:lastModifiedBy>BCOC</cp:lastModifiedBy>
  <cp:revision>8</cp:revision>
  <dcterms:created xsi:type="dcterms:W3CDTF">2006-08-16T00:00:00Z</dcterms:created>
  <dcterms:modified xsi:type="dcterms:W3CDTF">2016-04-10T17:27:41Z</dcterms:modified>
</cp:coreProperties>
</file>